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 id="2147483800" r:id="rId2"/>
  </p:sldMasterIdLst>
  <p:sldIdLst>
    <p:sldId id="256"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3D0CB37-1E44-7A40-AF2B-75D1EE2673DA}">
          <p14:sldIdLst>
            <p14:sldId id="256"/>
            <p14:sldId id="258"/>
            <p14:sldId id="259"/>
            <p14:sldId id="260"/>
            <p14:sldId id="261"/>
            <p14:sldId id="262"/>
            <p14:sldId id="263"/>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83"/>
    <p:restoredTop sz="94231"/>
  </p:normalViewPr>
  <p:slideViewPr>
    <p:cSldViewPr snapToGrid="0" snapToObjects="1">
      <p:cViewPr varScale="1">
        <p:scale>
          <a:sx n="129" d="100"/>
          <a:sy n="129" d="100"/>
        </p:scale>
        <p:origin x="1328"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hotos-ppt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60378" y="601090"/>
            <a:ext cx="4301269" cy="2305339"/>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dirty="0"/>
              <a:t>Click to edit </a:t>
            </a:r>
            <a:br>
              <a:rPr lang="en-US" dirty="0"/>
            </a:br>
            <a:r>
              <a:rPr lang="en-US" dirty="0"/>
              <a:t>Master title style</a:t>
            </a:r>
          </a:p>
        </p:txBody>
      </p:sp>
      <p:sp>
        <p:nvSpPr>
          <p:cNvPr id="3" name="Subtitle 2"/>
          <p:cNvSpPr>
            <a:spLocks noGrp="1"/>
          </p:cNvSpPr>
          <p:nvPr>
            <p:ph type="subTitle" idx="1" hasCustomPrompt="1"/>
          </p:nvPr>
        </p:nvSpPr>
        <p:spPr>
          <a:xfrm>
            <a:off x="360378" y="3137687"/>
            <a:ext cx="430126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br>
              <a:rPr lang="en-US" dirty="0"/>
            </a:br>
            <a:r>
              <a:rPr lang="en-US" dirty="0"/>
              <a:t>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hotos-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360378" y="601090"/>
            <a:ext cx="4301269" cy="2305339"/>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dirty="0"/>
              <a:t>Click to edit </a:t>
            </a:r>
            <a:br>
              <a:rPr lang="en-US" dirty="0"/>
            </a:br>
            <a:r>
              <a:rPr lang="en-US" dirty="0"/>
              <a:t>Master title style</a:t>
            </a:r>
          </a:p>
        </p:txBody>
      </p:sp>
      <p:sp>
        <p:nvSpPr>
          <p:cNvPr id="9" name="Subtitle 2"/>
          <p:cNvSpPr>
            <a:spLocks noGrp="1"/>
          </p:cNvSpPr>
          <p:nvPr>
            <p:ph type="subTitle" idx="1" hasCustomPrompt="1"/>
          </p:nvPr>
        </p:nvSpPr>
        <p:spPr>
          <a:xfrm>
            <a:off x="360378" y="3137687"/>
            <a:ext cx="430126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br>
              <a:rPr lang="en-US" dirty="0"/>
            </a:br>
            <a:r>
              <a:rPr lang="en-US" dirty="0"/>
              <a:t>subtitle style</a:t>
            </a:r>
          </a:p>
        </p:txBody>
      </p:sp>
    </p:spTree>
    <p:extLst>
      <p:ext uri="{BB962C8B-B14F-4D97-AF65-F5344CB8AC3E}">
        <p14:creationId xmlns:p14="http://schemas.microsoft.com/office/powerpoint/2010/main" val="138435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699247" y="1861441"/>
            <a:ext cx="7745505" cy="3170264"/>
          </a:xfrm>
          <a:prstGeom prst="rect">
            <a:avLst/>
          </a:prstGeom>
        </p:spPr>
        <p:txBody>
          <a:bodyPr/>
          <a:lstStyle>
            <a:lvl1pPr>
              <a:defRPr>
                <a:solidFill>
                  <a:srgbClr val="595959"/>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p:txBody>
      </p:sp>
      <p:sp>
        <p:nvSpPr>
          <p:cNvPr id="8" name="Title 10"/>
          <p:cNvSpPr>
            <a:spLocks noGrp="1"/>
          </p:cNvSpPr>
          <p:nvPr>
            <p:ph type="title"/>
          </p:nvPr>
        </p:nvSpPr>
        <p:spPr>
          <a:xfrm>
            <a:off x="688490" y="570156"/>
            <a:ext cx="7756263" cy="1054250"/>
          </a:xfrm>
          <a:prstGeom prst="rect">
            <a:avLst/>
          </a:prstGeom>
        </p:spPr>
        <p:txBody>
          <a:bodyPr/>
          <a:lstStyle>
            <a:lvl1pPr algn="l">
              <a:defRPr sz="4000" b="1">
                <a:solidFill>
                  <a:schemeClr val="tx1">
                    <a:lumMod val="75000"/>
                    <a:lumOff val="25000"/>
                  </a:schemeClr>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589903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690040" y="1204857"/>
            <a:ext cx="7754713" cy="1910716"/>
          </a:xfrm>
          <a:prstGeom prst="rect">
            <a:avLst/>
          </a:prstGeom>
        </p:spPr>
        <p:txBody>
          <a:bodyPr anchor="b"/>
          <a:lstStyle>
            <a:lvl1pPr algn="ctr">
              <a:defRPr sz="5400" b="1" cap="none" baseline="0">
                <a:solidFill>
                  <a:srgbClr val="595959"/>
                </a:solidFill>
                <a:latin typeface="Arial"/>
                <a:cs typeface="Arial"/>
              </a:defRPr>
            </a:lvl1pPr>
          </a:lstStyle>
          <a:p>
            <a:r>
              <a:rPr lang="en-US" dirty="0"/>
              <a:t>Click to edit Master title style</a:t>
            </a:r>
          </a:p>
        </p:txBody>
      </p:sp>
      <p:sp>
        <p:nvSpPr>
          <p:cNvPr id="9" name="Text Placeholder 2"/>
          <p:cNvSpPr>
            <a:spLocks noGrp="1"/>
          </p:cNvSpPr>
          <p:nvPr>
            <p:ph type="body" idx="1"/>
          </p:nvPr>
        </p:nvSpPr>
        <p:spPr>
          <a:xfrm>
            <a:off x="699248" y="3324431"/>
            <a:ext cx="7734747" cy="1500187"/>
          </a:xfrm>
          <a:prstGeom prst="rect">
            <a:avLst/>
          </a:prstGeom>
        </p:spPr>
        <p:txBody>
          <a:bodyPr anchor="t"/>
          <a:lstStyle>
            <a:lvl1pPr marL="0" indent="0" algn="ctr">
              <a:buNone/>
              <a:defRPr sz="2000">
                <a:solidFill>
                  <a:srgbClr val="595959"/>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41509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Areas">
    <p:spTree>
      <p:nvGrpSpPr>
        <p:cNvPr id="1" name=""/>
        <p:cNvGrpSpPr/>
        <p:nvPr/>
      </p:nvGrpSpPr>
      <p:grpSpPr>
        <a:xfrm>
          <a:off x="0" y="0"/>
          <a:ext cx="0" cy="0"/>
          <a:chOff x="0" y="0"/>
          <a:chExt cx="0" cy="0"/>
        </a:xfrm>
      </p:grpSpPr>
      <p:sp>
        <p:nvSpPr>
          <p:cNvPr id="10" name="Title 11"/>
          <p:cNvSpPr>
            <a:spLocks noGrp="1"/>
          </p:cNvSpPr>
          <p:nvPr>
            <p:ph type="title"/>
          </p:nvPr>
        </p:nvSpPr>
        <p:spPr>
          <a:xfrm>
            <a:off x="688490" y="570156"/>
            <a:ext cx="7756263" cy="1054250"/>
          </a:xfrm>
          <a:prstGeom prst="rect">
            <a:avLst/>
          </a:prstGeom>
        </p:spPr>
        <p:txBody>
          <a:bodyPr/>
          <a:lstStyle>
            <a:lvl1pPr>
              <a:defRPr sz="4300" b="1">
                <a:solidFill>
                  <a:srgbClr val="595959"/>
                </a:solidFill>
                <a:latin typeface="Arial"/>
                <a:cs typeface="Arial"/>
              </a:defRPr>
            </a:lvl1pPr>
          </a:lstStyle>
          <a:p>
            <a:r>
              <a:rPr lang="en-US" dirty="0"/>
              <a:t>Click to edit Master title style</a:t>
            </a:r>
          </a:p>
        </p:txBody>
      </p:sp>
      <p:sp>
        <p:nvSpPr>
          <p:cNvPr id="11" name="Content Placeholder 7"/>
          <p:cNvSpPr>
            <a:spLocks noGrp="1"/>
          </p:cNvSpPr>
          <p:nvPr>
            <p:ph sz="quarter" idx="13"/>
          </p:nvPr>
        </p:nvSpPr>
        <p:spPr>
          <a:xfrm>
            <a:off x="685800" y="1845482"/>
            <a:ext cx="3803904" cy="3434474"/>
          </a:xfrm>
          <a:prstGeom prst="rect">
            <a:avLst/>
          </a:prstGeom>
        </p:spPr>
        <p:txBody>
          <a:bodyPr>
            <a:normAutofit/>
          </a:bodyPr>
          <a:lstStyle>
            <a:lvl1pPr>
              <a:defRPr sz="2000">
                <a:solidFill>
                  <a:srgbClr val="595959"/>
                </a:solidFill>
                <a:latin typeface="Arial"/>
                <a:cs typeface="Arial"/>
              </a:defRPr>
            </a:lvl1pPr>
          </a:lstStyle>
          <a:p>
            <a:pPr lvl="0"/>
            <a:r>
              <a:rPr lang="en-US"/>
              <a:t>Click to edit Master text styles</a:t>
            </a:r>
          </a:p>
        </p:txBody>
      </p:sp>
      <p:sp>
        <p:nvSpPr>
          <p:cNvPr id="12" name="Content Placeholder 9"/>
          <p:cNvSpPr>
            <a:spLocks noGrp="1"/>
          </p:cNvSpPr>
          <p:nvPr>
            <p:ph sz="quarter" idx="14"/>
          </p:nvPr>
        </p:nvSpPr>
        <p:spPr>
          <a:xfrm>
            <a:off x="4645151" y="1845482"/>
            <a:ext cx="3803904" cy="3434474"/>
          </a:xfrm>
          <a:prstGeom prst="rect">
            <a:avLst/>
          </a:prstGeom>
        </p:spPr>
        <p:txBody>
          <a:bodyPr>
            <a:normAutofit/>
          </a:bodyPr>
          <a:lstStyle>
            <a:lvl1pPr>
              <a:defRPr sz="2000">
                <a:solidFill>
                  <a:srgbClr val="595959"/>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806956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6" name="Title 1"/>
          <p:cNvSpPr>
            <a:spLocks noGrp="1"/>
          </p:cNvSpPr>
          <p:nvPr>
            <p:ph type="title"/>
          </p:nvPr>
        </p:nvSpPr>
        <p:spPr>
          <a:xfrm>
            <a:off x="688490" y="570156"/>
            <a:ext cx="7756263" cy="1054250"/>
          </a:xfrm>
          <a:prstGeom prst="rect">
            <a:avLst/>
          </a:prstGeom>
        </p:spPr>
        <p:txBody>
          <a:bodyPr/>
          <a:lstStyle>
            <a:lvl1pPr>
              <a:defRPr sz="4300" b="1">
                <a:solidFill>
                  <a:srgbClr val="595959"/>
                </a:solidFill>
                <a:latin typeface="Arial"/>
                <a:cs typeface="Arial"/>
              </a:defRPr>
            </a:lvl1pPr>
          </a:lstStyle>
          <a:p>
            <a:r>
              <a:rPr lang="en-US" dirty="0"/>
              <a:t>Click to edit Master title style</a:t>
            </a:r>
          </a:p>
        </p:txBody>
      </p:sp>
      <p:sp>
        <p:nvSpPr>
          <p:cNvPr id="7" name="Text Placeholder 2"/>
          <p:cNvSpPr>
            <a:spLocks noGrp="1"/>
          </p:cNvSpPr>
          <p:nvPr>
            <p:ph type="body" idx="1"/>
          </p:nvPr>
        </p:nvSpPr>
        <p:spPr>
          <a:xfrm>
            <a:off x="688490" y="1783601"/>
            <a:ext cx="3621929" cy="658368"/>
          </a:xfrm>
          <a:prstGeom prst="rect">
            <a:avLst/>
          </a:prstGeom>
        </p:spPr>
        <p:txBody>
          <a:bodyPr anchor="b">
            <a:noAutofit/>
          </a:bodyPr>
          <a:lstStyle>
            <a:lvl1pPr marL="0" indent="0" algn="l">
              <a:buNone/>
              <a:defRPr sz="2500" b="1">
                <a:solidFill>
                  <a:srgbClr val="595959"/>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2"/>
          </p:nvPr>
        </p:nvSpPr>
        <p:spPr>
          <a:xfrm>
            <a:off x="688488" y="2622290"/>
            <a:ext cx="3621931" cy="2595107"/>
          </a:xfrm>
          <a:prstGeom prst="rect">
            <a:avLst/>
          </a:prstGeom>
        </p:spPr>
        <p:txBody>
          <a:bodyPr>
            <a:normAutofit/>
          </a:bodyPr>
          <a:lstStyle>
            <a:lvl1pPr>
              <a:defRPr sz="2000">
                <a:solidFill>
                  <a:srgbClr val="595959"/>
                </a:solidFill>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600"/>
            </a:lvl6pPr>
            <a:lvl7pPr>
              <a:defRPr sz="1600"/>
            </a:lvl7pPr>
            <a:lvl8pPr>
              <a:defRPr sz="1600"/>
            </a:lvl8pPr>
            <a:lvl9pPr>
              <a:defRPr sz="1600"/>
            </a:lvl9pPr>
          </a:lstStyle>
          <a:p>
            <a:pPr lvl="0"/>
            <a:r>
              <a:rPr lang="en-US"/>
              <a:t>Click to edit Master text styles</a:t>
            </a:r>
          </a:p>
        </p:txBody>
      </p:sp>
      <p:sp>
        <p:nvSpPr>
          <p:cNvPr id="9" name="Text Placeholder 4"/>
          <p:cNvSpPr>
            <a:spLocks noGrp="1"/>
          </p:cNvSpPr>
          <p:nvPr>
            <p:ph type="body" sz="quarter" idx="3"/>
          </p:nvPr>
        </p:nvSpPr>
        <p:spPr>
          <a:xfrm>
            <a:off x="4785878" y="1783601"/>
            <a:ext cx="3663716" cy="658368"/>
          </a:xfrm>
          <a:prstGeom prst="rect">
            <a:avLst/>
          </a:prstGeom>
        </p:spPr>
        <p:txBody>
          <a:bodyPr anchor="b">
            <a:noAutofit/>
          </a:bodyPr>
          <a:lstStyle>
            <a:lvl1pPr marL="0" indent="0" algn="l">
              <a:buNone/>
              <a:defRPr sz="2500" b="1">
                <a:solidFill>
                  <a:srgbClr val="595959"/>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4785878" y="2619063"/>
            <a:ext cx="3658875" cy="2595107"/>
          </a:xfrm>
          <a:prstGeom prst="rect">
            <a:avLst/>
          </a:prstGeom>
        </p:spPr>
        <p:txBody>
          <a:bodyPr>
            <a:normAutofit/>
          </a:bodyPr>
          <a:lstStyle>
            <a:lvl1pPr>
              <a:defRPr sz="2000">
                <a:solidFill>
                  <a:srgbClr val="595959"/>
                </a:solidFill>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3795207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Content Placeholder 2"/>
          <p:cNvSpPr>
            <a:spLocks noGrp="1"/>
          </p:cNvSpPr>
          <p:nvPr>
            <p:ph idx="1"/>
          </p:nvPr>
        </p:nvSpPr>
        <p:spPr>
          <a:xfrm>
            <a:off x="692002" y="559399"/>
            <a:ext cx="3580882" cy="4414019"/>
          </a:xfrm>
          <a:prstGeom prst="rect">
            <a:avLst/>
          </a:prstGeom>
        </p:spPr>
        <p:txBody>
          <a:bodyPr anchor="t">
            <a:normAutofit/>
          </a:bodyPr>
          <a:lstStyle>
            <a:lvl1pPr marL="0" indent="0" algn="l">
              <a:buNone/>
              <a:defRPr sz="2000">
                <a:solidFill>
                  <a:srgbClr val="595959"/>
                </a:solidFill>
                <a:latin typeface="Arial"/>
                <a:cs typeface="Arial"/>
              </a:defRPr>
            </a:lvl1pPr>
            <a:lvl2pPr algn="l">
              <a:defRPr sz="2000">
                <a:latin typeface="Arial"/>
                <a:cs typeface="Arial"/>
              </a:defRPr>
            </a:lvl2pPr>
            <a:lvl3pPr algn="l">
              <a:defRPr sz="2000">
                <a:latin typeface="Arial"/>
                <a:cs typeface="Arial"/>
              </a:defRPr>
            </a:lvl3pPr>
            <a:lvl4pPr algn="l">
              <a:defRPr sz="2000">
                <a:latin typeface="Arial"/>
                <a:cs typeface="Arial"/>
              </a:defRPr>
            </a:lvl4pPr>
            <a:lvl5pPr algn="l">
              <a:defRPr sz="2000">
                <a:latin typeface="Arial"/>
                <a:cs typeface="Arial"/>
              </a:defRPr>
            </a:lvl5pPr>
            <a:lvl6pPr>
              <a:defRPr sz="2000"/>
            </a:lvl6pPr>
            <a:lvl7pPr>
              <a:defRPr sz="2000"/>
            </a:lvl7pPr>
            <a:lvl8pPr>
              <a:defRPr sz="2000"/>
            </a:lvl8pPr>
            <a:lvl9pPr>
              <a:defRPr sz="2000"/>
            </a:lvl9pPr>
          </a:lstStyle>
          <a:p>
            <a:pPr lvl="0"/>
            <a:r>
              <a:rPr lang="en-US" dirty="0"/>
              <a:t>Click to edit Master text styles</a:t>
            </a:r>
          </a:p>
        </p:txBody>
      </p:sp>
      <p:sp>
        <p:nvSpPr>
          <p:cNvPr id="6" name="Text Placeholder 3"/>
          <p:cNvSpPr>
            <a:spLocks noGrp="1"/>
          </p:cNvSpPr>
          <p:nvPr>
            <p:ph type="body" sz="half" idx="2"/>
          </p:nvPr>
        </p:nvSpPr>
        <p:spPr>
          <a:xfrm>
            <a:off x="4889812" y="562026"/>
            <a:ext cx="3580882" cy="4414018"/>
          </a:xfrm>
          <a:prstGeom prst="rect">
            <a:avLst/>
          </a:prstGeom>
        </p:spPr>
        <p:txBody>
          <a:bodyPr>
            <a:normAutofit/>
          </a:bodyPr>
          <a:lstStyle>
            <a:lvl1pPr marL="0" indent="0">
              <a:buNone/>
              <a:defRPr sz="2000">
                <a:solidFill>
                  <a:srgbClr val="595959"/>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90315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8" name="Picture Placeholder 2"/>
          <p:cNvSpPr>
            <a:spLocks noGrp="1"/>
          </p:cNvSpPr>
          <p:nvPr>
            <p:ph type="pic" idx="1"/>
          </p:nvPr>
        </p:nvSpPr>
        <p:spPr>
          <a:xfrm rot="344365">
            <a:off x="773476" y="536672"/>
            <a:ext cx="7578326" cy="3491307"/>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txBody>
          <a:bodyPr>
            <a:normAutofit/>
          </a:bodyPr>
          <a:lstStyle>
            <a:lvl1pPr marL="0" indent="0">
              <a:buNone/>
              <a:defRPr sz="20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9" name="Text Placeholder 3"/>
          <p:cNvSpPr>
            <a:spLocks noGrp="1"/>
          </p:cNvSpPr>
          <p:nvPr>
            <p:ph type="body" sz="half" idx="2"/>
          </p:nvPr>
        </p:nvSpPr>
        <p:spPr>
          <a:xfrm>
            <a:off x="688489" y="4486019"/>
            <a:ext cx="7756264" cy="804862"/>
          </a:xfrm>
          <a:prstGeom prst="rect">
            <a:avLst/>
          </a:prstGeom>
        </p:spPr>
        <p:txBody>
          <a:bodyPr>
            <a:normAutofit/>
          </a:bodyPr>
          <a:lstStyle>
            <a:lvl1pPr marL="0" indent="0" algn="ctr">
              <a:buNone/>
              <a:defRPr sz="1600" b="0">
                <a:solidFill>
                  <a:srgbClr val="595959"/>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73585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2" descr="PPT-General9.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5019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Custom Photo">
    <p:spTree>
      <p:nvGrpSpPr>
        <p:cNvPr id="1" name=""/>
        <p:cNvGrpSpPr/>
        <p:nvPr/>
      </p:nvGrpSpPr>
      <p:grpSpPr>
        <a:xfrm>
          <a:off x="0" y="0"/>
          <a:ext cx="0" cy="0"/>
          <a:chOff x="0" y="0"/>
          <a:chExt cx="0" cy="0"/>
        </a:xfrm>
      </p:grpSpPr>
      <p:pic>
        <p:nvPicPr>
          <p:cNvPr id="7" name="Picture 6" descr="bgblueonephot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ubtitle 2"/>
          <p:cNvSpPr>
            <a:spLocks noGrp="1"/>
          </p:cNvSpPr>
          <p:nvPr>
            <p:ph type="subTitle" idx="1" hasCustomPrompt="1"/>
          </p:nvPr>
        </p:nvSpPr>
        <p:spPr>
          <a:xfrm>
            <a:off x="360378" y="3137687"/>
            <a:ext cx="3658798" cy="1752600"/>
          </a:xfrm>
          <a:prstGeom prst="rect">
            <a:avLst/>
          </a:prstGeom>
        </p:spPr>
        <p:txBody>
          <a:bodyPr/>
          <a:lstStyle>
            <a:lvl1pPr marL="0" indent="0" algn="l">
              <a:buNone/>
              <a:defRPr>
                <a:solidFill>
                  <a:schemeClr val="bg2"/>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br>
              <a:rPr lang="en-US" dirty="0"/>
            </a:br>
            <a:r>
              <a:rPr lang="en-US" dirty="0"/>
              <a:t>subtitle style</a:t>
            </a:r>
          </a:p>
        </p:txBody>
      </p:sp>
      <p:sp>
        <p:nvSpPr>
          <p:cNvPr id="9" name="Title 1"/>
          <p:cNvSpPr>
            <a:spLocks noGrp="1"/>
          </p:cNvSpPr>
          <p:nvPr>
            <p:ph type="ctrTitle" hasCustomPrompt="1"/>
          </p:nvPr>
        </p:nvSpPr>
        <p:spPr>
          <a:xfrm>
            <a:off x="360378" y="601090"/>
            <a:ext cx="4480563" cy="2305339"/>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dirty="0"/>
              <a:t>Click to edit </a:t>
            </a:r>
            <a:br>
              <a:rPr lang="en-US" dirty="0"/>
            </a:br>
            <a:r>
              <a:rPr lang="en-US" dirty="0"/>
              <a:t>Master title style</a:t>
            </a:r>
          </a:p>
        </p:txBody>
      </p:sp>
      <p:sp>
        <p:nvSpPr>
          <p:cNvPr id="10" name="Picture Placeholder 8"/>
          <p:cNvSpPr>
            <a:spLocks noGrp="1" noChangeAspect="1"/>
          </p:cNvSpPr>
          <p:nvPr>
            <p:ph type="pic" sz="quarter" idx="10" hasCustomPrompt="1"/>
          </p:nvPr>
        </p:nvSpPr>
        <p:spPr>
          <a:xfrm>
            <a:off x="1954870" y="0"/>
            <a:ext cx="7201580" cy="6858000"/>
          </a:xfrm>
          <a:custGeom>
            <a:avLst/>
            <a:gdLst>
              <a:gd name="connsiteX0" fmla="*/ 0 w 7201580"/>
              <a:gd name="connsiteY0" fmla="*/ 0 h 6858000"/>
              <a:gd name="connsiteX1" fmla="*/ 7201580 w 7201580"/>
              <a:gd name="connsiteY1" fmla="*/ 0 h 6858000"/>
              <a:gd name="connsiteX2" fmla="*/ 7201580 w 7201580"/>
              <a:gd name="connsiteY2" fmla="*/ 6858000 h 6858000"/>
              <a:gd name="connsiteX3" fmla="*/ 0 w 7201580"/>
              <a:gd name="connsiteY3" fmla="*/ 6858000 h 6858000"/>
              <a:gd name="connsiteX4" fmla="*/ 0 w 7201580"/>
              <a:gd name="connsiteY4" fmla="*/ 0 h 6858000"/>
              <a:gd name="connsiteX0" fmla="*/ 5050118 w 7201580"/>
              <a:gd name="connsiteY0" fmla="*/ 74706 h 6858000"/>
              <a:gd name="connsiteX1" fmla="*/ 7201580 w 7201580"/>
              <a:gd name="connsiteY1" fmla="*/ 0 h 6858000"/>
              <a:gd name="connsiteX2" fmla="*/ 7201580 w 7201580"/>
              <a:gd name="connsiteY2" fmla="*/ 6858000 h 6858000"/>
              <a:gd name="connsiteX3" fmla="*/ 0 w 7201580"/>
              <a:gd name="connsiteY3" fmla="*/ 6858000 h 6858000"/>
              <a:gd name="connsiteX4" fmla="*/ 5050118 w 7201580"/>
              <a:gd name="connsiteY4" fmla="*/ 74706 h 6858000"/>
              <a:gd name="connsiteX0" fmla="*/ 5020236 w 7201580"/>
              <a:gd name="connsiteY0" fmla="*/ 29883 h 6858000"/>
              <a:gd name="connsiteX1" fmla="*/ 7201580 w 7201580"/>
              <a:gd name="connsiteY1" fmla="*/ 0 h 6858000"/>
              <a:gd name="connsiteX2" fmla="*/ 7201580 w 7201580"/>
              <a:gd name="connsiteY2" fmla="*/ 6858000 h 6858000"/>
              <a:gd name="connsiteX3" fmla="*/ 0 w 7201580"/>
              <a:gd name="connsiteY3" fmla="*/ 6858000 h 6858000"/>
              <a:gd name="connsiteX4" fmla="*/ 5020236 w 7201580"/>
              <a:gd name="connsiteY4" fmla="*/ 29883 h 6858000"/>
              <a:gd name="connsiteX0" fmla="*/ 5020236 w 7201580"/>
              <a:gd name="connsiteY0" fmla="*/ 14941 h 6858000"/>
              <a:gd name="connsiteX1" fmla="*/ 7201580 w 7201580"/>
              <a:gd name="connsiteY1" fmla="*/ 0 h 6858000"/>
              <a:gd name="connsiteX2" fmla="*/ 7201580 w 7201580"/>
              <a:gd name="connsiteY2" fmla="*/ 6858000 h 6858000"/>
              <a:gd name="connsiteX3" fmla="*/ 0 w 7201580"/>
              <a:gd name="connsiteY3" fmla="*/ 6858000 h 6858000"/>
              <a:gd name="connsiteX4" fmla="*/ 5020236 w 7201580"/>
              <a:gd name="connsiteY4" fmla="*/ 1494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1580" h="6858000">
                <a:moveTo>
                  <a:pt x="5020236" y="14941"/>
                </a:moveTo>
                <a:lnTo>
                  <a:pt x="7201580" y="0"/>
                </a:lnTo>
                <a:lnTo>
                  <a:pt x="7201580" y="6858000"/>
                </a:lnTo>
                <a:lnTo>
                  <a:pt x="0" y="6858000"/>
                </a:lnTo>
                <a:lnTo>
                  <a:pt x="5020236" y="14941"/>
                </a:lnTo>
                <a:close/>
              </a:path>
            </a:pathLst>
          </a:custGeom>
        </p:spPr>
        <p:txBody>
          <a:bodyPr vert="horz" anchor="ctr"/>
          <a:lstStyle>
            <a:lvl1pPr algn="r">
              <a:lnSpc>
                <a:spcPct val="100000"/>
              </a:lnSpc>
              <a:defRPr sz="2000">
                <a:solidFill>
                  <a:srgbClr val="ECE9C6"/>
                </a:solidFill>
                <a:latin typeface="Arial"/>
                <a:cs typeface="Arial"/>
              </a:defRPr>
            </a:lvl1pPr>
          </a:lstStyle>
          <a:p>
            <a:r>
              <a:rPr lang="en-US" dirty="0"/>
              <a:t>Drag picture to placeholder </a:t>
            </a:r>
            <a:br>
              <a:rPr lang="en-US" dirty="0"/>
            </a:br>
            <a:r>
              <a:rPr lang="en-US" dirty="0"/>
              <a:t>or click icon to add</a:t>
            </a:r>
          </a:p>
        </p:txBody>
      </p:sp>
    </p:spTree>
    <p:extLst>
      <p:ext uri="{BB962C8B-B14F-4D97-AF65-F5344CB8AC3E}">
        <p14:creationId xmlns:p14="http://schemas.microsoft.com/office/powerpoint/2010/main" val="38346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1861441"/>
            <a:ext cx="7745505" cy="3170264"/>
          </a:xfrm>
          <a:prstGeom prst="rect">
            <a:avLst/>
          </a:prstGeom>
        </p:spPr>
        <p:txBody>
          <a:bodyPr/>
          <a:lstStyle>
            <a:lvl1pPr>
              <a:defRPr>
                <a:solidFill>
                  <a:srgbClr val="595959"/>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Edit Master text styles</a:t>
            </a:r>
          </a:p>
        </p:txBody>
      </p:sp>
      <p:sp>
        <p:nvSpPr>
          <p:cNvPr id="11" name="Title 10"/>
          <p:cNvSpPr>
            <a:spLocks noGrp="1"/>
          </p:cNvSpPr>
          <p:nvPr>
            <p:ph type="title"/>
          </p:nvPr>
        </p:nvSpPr>
        <p:spPr>
          <a:xfrm>
            <a:off x="688490" y="570156"/>
            <a:ext cx="7756263" cy="1054250"/>
          </a:xfrm>
          <a:prstGeom prst="rect">
            <a:avLst/>
          </a:prstGeom>
        </p:spPr>
        <p:txBody>
          <a:bodyPr/>
          <a:lstStyle>
            <a:lvl1pPr algn="l">
              <a:defRPr sz="4000" b="1">
                <a:solidFill>
                  <a:schemeClr val="tx1">
                    <a:lumMod val="75000"/>
                    <a:lumOff val="25000"/>
                  </a:schemeClr>
                </a:solidFill>
                <a:latin typeface="Arial"/>
                <a:cs typeface="Arial"/>
              </a:defRPr>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TextBox 8"/>
          <p:cNvSpPr txBox="1"/>
          <p:nvPr/>
        </p:nvSpPr>
        <p:spPr>
          <a:xfrm>
            <a:off x="4147073" y="2887579"/>
            <a:ext cx="857768" cy="923330"/>
          </a:xfrm>
          <a:prstGeom prst="rect">
            <a:avLst/>
          </a:prstGeom>
          <a:noFill/>
        </p:spPr>
        <p:txBody>
          <a:bodyPr wrap="square" rtlCol="0">
            <a:spAutoFit/>
          </a:bodyPr>
          <a:lstStyle/>
          <a:p>
            <a:endParaRPr lang="en-US" sz="5400" dirty="0">
              <a:solidFill>
                <a:schemeClr val="tx2">
                  <a:lumMod val="60000"/>
                  <a:lumOff val="40000"/>
                </a:schemeClr>
              </a:solidFill>
              <a:latin typeface="Wingdings" pitchFamily="2" charset="2"/>
            </a:endParaRPr>
          </a:p>
        </p:txBody>
      </p:sp>
      <p:sp>
        <p:nvSpPr>
          <p:cNvPr id="2" name="Title 1"/>
          <p:cNvSpPr>
            <a:spLocks noGrp="1"/>
          </p:cNvSpPr>
          <p:nvPr>
            <p:ph type="title"/>
          </p:nvPr>
        </p:nvSpPr>
        <p:spPr>
          <a:xfrm>
            <a:off x="690040" y="1204857"/>
            <a:ext cx="7754713" cy="1910716"/>
          </a:xfrm>
          <a:prstGeom prst="rect">
            <a:avLst/>
          </a:prstGeom>
        </p:spPr>
        <p:txBody>
          <a:bodyPr anchor="b"/>
          <a:lstStyle>
            <a:lvl1pPr algn="ctr">
              <a:defRPr sz="5400" b="1" cap="none" baseline="0">
                <a:solidFill>
                  <a:srgbClr val="595959"/>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699248" y="3324431"/>
            <a:ext cx="7734747" cy="1500187"/>
          </a:xfrm>
          <a:prstGeom prst="rect">
            <a:avLst/>
          </a:prstGeom>
        </p:spPr>
        <p:txBody>
          <a:bodyPr anchor="t"/>
          <a:lstStyle>
            <a:lvl1pPr marL="0" indent="0" algn="ctr">
              <a:buNone/>
              <a:defRPr sz="2000">
                <a:solidFill>
                  <a:srgbClr val="595959"/>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reas">
    <p:spTree>
      <p:nvGrpSpPr>
        <p:cNvPr id="1" name=""/>
        <p:cNvGrpSpPr/>
        <p:nvPr/>
      </p:nvGrpSpPr>
      <p:grpSpPr>
        <a:xfrm>
          <a:off x="0" y="0"/>
          <a:ext cx="0" cy="0"/>
          <a:chOff x="0" y="0"/>
          <a:chExt cx="0" cy="0"/>
        </a:xfrm>
      </p:grpSpPr>
      <p:sp>
        <p:nvSpPr>
          <p:cNvPr id="12" name="Title 11"/>
          <p:cNvSpPr>
            <a:spLocks noGrp="1"/>
          </p:cNvSpPr>
          <p:nvPr>
            <p:ph type="title"/>
          </p:nvPr>
        </p:nvSpPr>
        <p:spPr>
          <a:xfrm>
            <a:off x="688490" y="570156"/>
            <a:ext cx="7756263" cy="1054250"/>
          </a:xfrm>
          <a:prstGeom prst="rect">
            <a:avLst/>
          </a:prstGeom>
        </p:spPr>
        <p:txBody>
          <a:bodyPr/>
          <a:lstStyle>
            <a:lvl1pPr>
              <a:defRPr sz="4300" b="1">
                <a:solidFill>
                  <a:srgbClr val="595959"/>
                </a:solidFill>
                <a:latin typeface="Arial"/>
                <a:cs typeface="Arial"/>
              </a:defRPr>
            </a:lvl1pPr>
          </a:lstStyle>
          <a:p>
            <a:r>
              <a:rPr lang="en-US"/>
              <a:t>Click to edit Master title style</a:t>
            </a:r>
            <a:endParaRPr lang="en-US" dirty="0"/>
          </a:p>
        </p:txBody>
      </p:sp>
      <p:sp>
        <p:nvSpPr>
          <p:cNvPr id="8" name="Content Placeholder 7"/>
          <p:cNvSpPr>
            <a:spLocks noGrp="1"/>
          </p:cNvSpPr>
          <p:nvPr>
            <p:ph sz="quarter" idx="13"/>
          </p:nvPr>
        </p:nvSpPr>
        <p:spPr>
          <a:xfrm>
            <a:off x="685800" y="1845482"/>
            <a:ext cx="3803904" cy="3434474"/>
          </a:xfrm>
          <a:prstGeom prst="rect">
            <a:avLst/>
          </a:prstGeom>
        </p:spPr>
        <p:txBody>
          <a:bodyPr>
            <a:normAutofit/>
          </a:bodyPr>
          <a:lstStyle>
            <a:lvl1pPr>
              <a:defRPr sz="2000">
                <a:solidFill>
                  <a:srgbClr val="595959"/>
                </a:solidFill>
                <a:latin typeface="Arial"/>
                <a:cs typeface="Arial"/>
              </a:defRPr>
            </a:lvl1pPr>
          </a:lstStyle>
          <a:p>
            <a:pPr lvl="0"/>
            <a:r>
              <a:rPr lang="en-US"/>
              <a:t>Edit Master text styles</a:t>
            </a:r>
          </a:p>
        </p:txBody>
      </p:sp>
      <p:sp>
        <p:nvSpPr>
          <p:cNvPr id="10" name="Content Placeholder 9"/>
          <p:cNvSpPr>
            <a:spLocks noGrp="1"/>
          </p:cNvSpPr>
          <p:nvPr>
            <p:ph sz="quarter" idx="14"/>
          </p:nvPr>
        </p:nvSpPr>
        <p:spPr>
          <a:xfrm>
            <a:off x="4645151" y="1845482"/>
            <a:ext cx="3803904" cy="3434474"/>
          </a:xfrm>
          <a:prstGeom prst="rect">
            <a:avLst/>
          </a:prstGeom>
        </p:spPr>
        <p:txBody>
          <a:bodyPr>
            <a:normAutofit/>
          </a:bodyPr>
          <a:lstStyle>
            <a:lvl1pPr>
              <a:defRPr sz="2000">
                <a:solidFill>
                  <a:srgbClr val="595959"/>
                </a:solidFill>
                <a:latin typeface="Arial"/>
                <a:cs typeface="Arial"/>
              </a:defRPr>
            </a:lvl1pPr>
          </a:lstStyle>
          <a:p>
            <a:pPr lvl="0"/>
            <a:r>
              <a:rPr lang="en-US"/>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wo Columns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688490" y="570156"/>
            <a:ext cx="7756263" cy="1054250"/>
          </a:xfrm>
          <a:prstGeom prst="rect">
            <a:avLst/>
          </a:prstGeom>
        </p:spPr>
        <p:txBody>
          <a:bodyPr/>
          <a:lstStyle>
            <a:lvl1pPr>
              <a:defRPr sz="4300" b="1">
                <a:solidFill>
                  <a:srgbClr val="595959"/>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688490" y="1783601"/>
            <a:ext cx="3621929" cy="658368"/>
          </a:xfrm>
          <a:prstGeom prst="rect">
            <a:avLst/>
          </a:prstGeom>
        </p:spPr>
        <p:txBody>
          <a:bodyPr anchor="b">
            <a:noAutofit/>
          </a:bodyPr>
          <a:lstStyle>
            <a:lvl1pPr marL="0" indent="0" algn="l">
              <a:buNone/>
              <a:defRPr sz="2500" b="1">
                <a:solidFill>
                  <a:srgbClr val="595959"/>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8488" y="2622290"/>
            <a:ext cx="3621931" cy="2595107"/>
          </a:xfrm>
          <a:prstGeom prst="rect">
            <a:avLst/>
          </a:prstGeom>
        </p:spPr>
        <p:txBody>
          <a:bodyPr>
            <a:normAutofit/>
          </a:bodyPr>
          <a:lstStyle>
            <a:lvl1pPr>
              <a:defRPr sz="2000">
                <a:solidFill>
                  <a:srgbClr val="595959"/>
                </a:solidFill>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600"/>
            </a:lvl6pPr>
            <a:lvl7pPr>
              <a:defRPr sz="1600"/>
            </a:lvl7pPr>
            <a:lvl8pPr>
              <a:defRPr sz="1600"/>
            </a:lvl8pPr>
            <a:lvl9pPr>
              <a:defRPr sz="1600"/>
            </a:lvl9pPr>
          </a:lstStyle>
          <a:p>
            <a:pPr lvl="0"/>
            <a:r>
              <a:rPr lang="en-US"/>
              <a:t>Edit Master text styles</a:t>
            </a:r>
          </a:p>
        </p:txBody>
      </p:sp>
      <p:sp>
        <p:nvSpPr>
          <p:cNvPr id="5" name="Text Placeholder 4"/>
          <p:cNvSpPr>
            <a:spLocks noGrp="1"/>
          </p:cNvSpPr>
          <p:nvPr>
            <p:ph type="body" sz="quarter" idx="3"/>
          </p:nvPr>
        </p:nvSpPr>
        <p:spPr>
          <a:xfrm>
            <a:off x="4785878" y="1783601"/>
            <a:ext cx="3663716" cy="658368"/>
          </a:xfrm>
          <a:prstGeom prst="rect">
            <a:avLst/>
          </a:prstGeom>
        </p:spPr>
        <p:txBody>
          <a:bodyPr anchor="b">
            <a:noAutofit/>
          </a:bodyPr>
          <a:lstStyle>
            <a:lvl1pPr marL="0" indent="0" algn="l">
              <a:buNone/>
              <a:defRPr sz="2500" b="1">
                <a:solidFill>
                  <a:srgbClr val="595959"/>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85878" y="2619063"/>
            <a:ext cx="3658875" cy="2595107"/>
          </a:xfrm>
          <a:prstGeom prst="rect">
            <a:avLst/>
          </a:prstGeom>
        </p:spPr>
        <p:txBody>
          <a:bodyPr>
            <a:normAutofit/>
          </a:bodyPr>
          <a:lstStyle>
            <a:lvl1pPr>
              <a:defRPr sz="2000">
                <a:solidFill>
                  <a:srgbClr val="595959"/>
                </a:solidFill>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02" y="559399"/>
            <a:ext cx="3580882" cy="4414019"/>
          </a:xfrm>
          <a:prstGeom prst="rect">
            <a:avLst/>
          </a:prstGeom>
        </p:spPr>
        <p:txBody>
          <a:bodyPr anchor="t">
            <a:normAutofit/>
          </a:bodyPr>
          <a:lstStyle>
            <a:lvl1pPr algn="l">
              <a:defRPr sz="2000">
                <a:solidFill>
                  <a:srgbClr val="595959"/>
                </a:solidFill>
                <a:latin typeface="Arial"/>
                <a:cs typeface="Arial"/>
              </a:defRPr>
            </a:lvl1pPr>
            <a:lvl2pPr algn="l">
              <a:defRPr sz="2000">
                <a:latin typeface="Arial"/>
                <a:cs typeface="Arial"/>
              </a:defRPr>
            </a:lvl2pPr>
            <a:lvl3pPr algn="l">
              <a:defRPr sz="2000">
                <a:latin typeface="Arial"/>
                <a:cs typeface="Arial"/>
              </a:defRPr>
            </a:lvl3pPr>
            <a:lvl4pPr algn="l">
              <a:defRPr sz="2000">
                <a:latin typeface="Arial"/>
                <a:cs typeface="Arial"/>
              </a:defRPr>
            </a:lvl4pPr>
            <a:lvl5pPr algn="l">
              <a:defRPr sz="2000">
                <a:latin typeface="Arial"/>
                <a:cs typeface="Arial"/>
              </a:defRPr>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4889812" y="562026"/>
            <a:ext cx="3580882" cy="4414018"/>
          </a:xfrm>
          <a:prstGeom prst="rect">
            <a:avLst/>
          </a:prstGeom>
        </p:spPr>
        <p:txBody>
          <a:bodyPr>
            <a:normAutofit/>
          </a:bodyPr>
          <a:lstStyle>
            <a:lvl1pPr marL="0" indent="0">
              <a:buNone/>
              <a:defRPr sz="2000">
                <a:solidFill>
                  <a:srgbClr val="595959"/>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hoto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rot="344365">
            <a:off x="773476" y="536672"/>
            <a:ext cx="7578326" cy="3491307"/>
          </a:xfrm>
          <a:prstGeom prst="rect">
            <a:avLst/>
          </a:prstGeom>
          <a:solidFill>
            <a:srgbClr val="FFFFFF">
              <a:shade val="85000"/>
            </a:srgbClr>
          </a:solidFill>
          <a:ln w="1905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txBody>
          <a:bodyPr>
            <a:normAutofit/>
          </a:bodyPr>
          <a:lstStyle>
            <a:lvl1pPr marL="0" indent="0">
              <a:buNone/>
              <a:defRPr sz="20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4486019"/>
            <a:ext cx="7756264" cy="804862"/>
          </a:xfrm>
          <a:prstGeom prst="rect">
            <a:avLst/>
          </a:prstGeom>
        </p:spPr>
        <p:txBody>
          <a:bodyPr>
            <a:normAutofit/>
          </a:bodyPr>
          <a:lstStyle>
            <a:lvl1pPr marL="0" indent="0" algn="ctr">
              <a:buNone/>
              <a:defRPr sz="1600" b="0">
                <a:solidFill>
                  <a:srgbClr val="595959"/>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8" name="Picture 7" descr="PPT-General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genbuffback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1724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with Custom Photo">
    <p:spTree>
      <p:nvGrpSpPr>
        <p:cNvPr id="1" name=""/>
        <p:cNvGrpSpPr/>
        <p:nvPr/>
      </p:nvGrpSpPr>
      <p:grpSpPr>
        <a:xfrm>
          <a:off x="0" y="0"/>
          <a:ext cx="0" cy="0"/>
          <a:chOff x="0" y="0"/>
          <a:chExt cx="0" cy="0"/>
        </a:xfrm>
      </p:grpSpPr>
      <p:pic>
        <p:nvPicPr>
          <p:cNvPr id="6" name="Picture 5" descr="bgbuffonephot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Subtitle 2"/>
          <p:cNvSpPr>
            <a:spLocks noGrp="1"/>
          </p:cNvSpPr>
          <p:nvPr>
            <p:ph type="subTitle" idx="1" hasCustomPrompt="1"/>
          </p:nvPr>
        </p:nvSpPr>
        <p:spPr>
          <a:xfrm>
            <a:off x="360378" y="3137687"/>
            <a:ext cx="3658798" cy="1752600"/>
          </a:xfrm>
          <a:prstGeom prst="rect">
            <a:avLst/>
          </a:prstGeom>
        </p:spPr>
        <p:txBody>
          <a:bodyPr/>
          <a:lstStyle>
            <a:lvl1pPr marL="0" indent="0" algn="l">
              <a:buNone/>
              <a:defRPr>
                <a:solidFill>
                  <a:schemeClr val="bg2"/>
                </a:solidFill>
                <a:effectLst>
                  <a:outerShdw blurRad="34925" dist="12700" dir="14400000" rotWithShape="0">
                    <a:prstClr val="black">
                      <a:alpha val="21000"/>
                    </a:prstClr>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br>
              <a:rPr lang="en-US" dirty="0"/>
            </a:br>
            <a:r>
              <a:rPr lang="en-US" dirty="0"/>
              <a:t>subtitle style</a:t>
            </a:r>
          </a:p>
        </p:txBody>
      </p:sp>
      <p:sp>
        <p:nvSpPr>
          <p:cNvPr id="16" name="Title 1"/>
          <p:cNvSpPr>
            <a:spLocks noGrp="1"/>
          </p:cNvSpPr>
          <p:nvPr>
            <p:ph type="ctrTitle" hasCustomPrompt="1"/>
          </p:nvPr>
        </p:nvSpPr>
        <p:spPr>
          <a:xfrm>
            <a:off x="360378" y="601090"/>
            <a:ext cx="4480563" cy="2305339"/>
          </a:xfrm>
          <a:prstGeom prst="rect">
            <a:avLst/>
          </a:prstGeom>
        </p:spPr>
        <p:txBody>
          <a:bodyPr anchor="b"/>
          <a:lstStyle>
            <a:lvl1pPr algn="l">
              <a:defRPr sz="40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dirty="0"/>
              <a:t>Click to edit </a:t>
            </a:r>
            <a:br>
              <a:rPr lang="en-US" dirty="0"/>
            </a:br>
            <a:r>
              <a:rPr lang="en-US" dirty="0"/>
              <a:t>Master title style</a:t>
            </a:r>
          </a:p>
        </p:txBody>
      </p:sp>
      <p:sp>
        <p:nvSpPr>
          <p:cNvPr id="9" name="Picture Placeholder 8"/>
          <p:cNvSpPr>
            <a:spLocks noGrp="1" noChangeAspect="1"/>
          </p:cNvSpPr>
          <p:nvPr>
            <p:ph type="pic" sz="quarter" idx="10" hasCustomPrompt="1"/>
          </p:nvPr>
        </p:nvSpPr>
        <p:spPr>
          <a:xfrm>
            <a:off x="1954870" y="0"/>
            <a:ext cx="7201580" cy="6858000"/>
          </a:xfrm>
          <a:custGeom>
            <a:avLst/>
            <a:gdLst>
              <a:gd name="connsiteX0" fmla="*/ 0 w 7201580"/>
              <a:gd name="connsiteY0" fmla="*/ 0 h 6858000"/>
              <a:gd name="connsiteX1" fmla="*/ 7201580 w 7201580"/>
              <a:gd name="connsiteY1" fmla="*/ 0 h 6858000"/>
              <a:gd name="connsiteX2" fmla="*/ 7201580 w 7201580"/>
              <a:gd name="connsiteY2" fmla="*/ 6858000 h 6858000"/>
              <a:gd name="connsiteX3" fmla="*/ 0 w 7201580"/>
              <a:gd name="connsiteY3" fmla="*/ 6858000 h 6858000"/>
              <a:gd name="connsiteX4" fmla="*/ 0 w 7201580"/>
              <a:gd name="connsiteY4" fmla="*/ 0 h 6858000"/>
              <a:gd name="connsiteX0" fmla="*/ 5050118 w 7201580"/>
              <a:gd name="connsiteY0" fmla="*/ 74706 h 6858000"/>
              <a:gd name="connsiteX1" fmla="*/ 7201580 w 7201580"/>
              <a:gd name="connsiteY1" fmla="*/ 0 h 6858000"/>
              <a:gd name="connsiteX2" fmla="*/ 7201580 w 7201580"/>
              <a:gd name="connsiteY2" fmla="*/ 6858000 h 6858000"/>
              <a:gd name="connsiteX3" fmla="*/ 0 w 7201580"/>
              <a:gd name="connsiteY3" fmla="*/ 6858000 h 6858000"/>
              <a:gd name="connsiteX4" fmla="*/ 5050118 w 7201580"/>
              <a:gd name="connsiteY4" fmla="*/ 74706 h 6858000"/>
              <a:gd name="connsiteX0" fmla="*/ 5020236 w 7201580"/>
              <a:gd name="connsiteY0" fmla="*/ 29883 h 6858000"/>
              <a:gd name="connsiteX1" fmla="*/ 7201580 w 7201580"/>
              <a:gd name="connsiteY1" fmla="*/ 0 h 6858000"/>
              <a:gd name="connsiteX2" fmla="*/ 7201580 w 7201580"/>
              <a:gd name="connsiteY2" fmla="*/ 6858000 h 6858000"/>
              <a:gd name="connsiteX3" fmla="*/ 0 w 7201580"/>
              <a:gd name="connsiteY3" fmla="*/ 6858000 h 6858000"/>
              <a:gd name="connsiteX4" fmla="*/ 5020236 w 7201580"/>
              <a:gd name="connsiteY4" fmla="*/ 29883 h 6858000"/>
              <a:gd name="connsiteX0" fmla="*/ 5020236 w 7201580"/>
              <a:gd name="connsiteY0" fmla="*/ 14941 h 6858000"/>
              <a:gd name="connsiteX1" fmla="*/ 7201580 w 7201580"/>
              <a:gd name="connsiteY1" fmla="*/ 0 h 6858000"/>
              <a:gd name="connsiteX2" fmla="*/ 7201580 w 7201580"/>
              <a:gd name="connsiteY2" fmla="*/ 6858000 h 6858000"/>
              <a:gd name="connsiteX3" fmla="*/ 0 w 7201580"/>
              <a:gd name="connsiteY3" fmla="*/ 6858000 h 6858000"/>
              <a:gd name="connsiteX4" fmla="*/ 5020236 w 7201580"/>
              <a:gd name="connsiteY4" fmla="*/ 1494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1580" h="6858000">
                <a:moveTo>
                  <a:pt x="5020236" y="14941"/>
                </a:moveTo>
                <a:lnTo>
                  <a:pt x="7201580" y="0"/>
                </a:lnTo>
                <a:lnTo>
                  <a:pt x="7201580" y="6858000"/>
                </a:lnTo>
                <a:lnTo>
                  <a:pt x="0" y="6858000"/>
                </a:lnTo>
                <a:lnTo>
                  <a:pt x="5020236" y="14941"/>
                </a:lnTo>
                <a:close/>
              </a:path>
            </a:pathLst>
          </a:custGeom>
        </p:spPr>
        <p:txBody>
          <a:bodyPr vert="horz" anchor="ctr"/>
          <a:lstStyle>
            <a:lvl1pPr algn="r">
              <a:lnSpc>
                <a:spcPct val="100000"/>
              </a:lnSpc>
              <a:defRPr sz="2000">
                <a:solidFill>
                  <a:srgbClr val="ECE9C6"/>
                </a:solidFill>
                <a:latin typeface="Arial"/>
                <a:cs typeface="Arial"/>
              </a:defRPr>
            </a:lvl1pPr>
          </a:lstStyle>
          <a:p>
            <a:r>
              <a:rPr lang="en-US" dirty="0"/>
              <a:t>Drag picture to placeholder </a:t>
            </a:r>
            <a:br>
              <a:rPr lang="en-US" dirty="0"/>
            </a:br>
            <a:r>
              <a:rPr lang="en-US" dirty="0"/>
              <a:t>or click icon to add</a:t>
            </a:r>
          </a:p>
        </p:txBody>
      </p:sp>
    </p:spTree>
    <p:extLst>
      <p:ext uri="{BB962C8B-B14F-4D97-AF65-F5344CB8AC3E}">
        <p14:creationId xmlns:p14="http://schemas.microsoft.com/office/powerpoint/2010/main" val="101969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PT-General11.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9/28/18</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pic>
        <p:nvPicPr>
          <p:cNvPr id="7" name="Picture 6" descr="PPT-General4.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PPT-General4.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2" r:id="rId2"/>
    <p:sldLayoutId id="2147483793" r:id="rId3"/>
    <p:sldLayoutId id="2147483794" r:id="rId4"/>
    <p:sldLayoutId id="2147483795" r:id="rId5"/>
    <p:sldLayoutId id="2147483796" r:id="rId6"/>
    <p:sldLayoutId id="2147483797" r:id="rId7"/>
    <p:sldLayoutId id="2147483799" r:id="rId8"/>
    <p:sldLayoutId id="2147483791" r:id="rId9"/>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20000"/>
        </a:spcBef>
        <a:buClr>
          <a:schemeClr val="accent1"/>
        </a:buClr>
        <a:buFont typeface="Wingdings" pitchFamily="2" charset="2"/>
        <a:buNone/>
        <a:defRPr sz="2400" kern="1200">
          <a:solidFill>
            <a:schemeClr val="tx1">
              <a:lumMod val="85000"/>
              <a:lumOff val="15000"/>
            </a:schemeClr>
          </a:solidFill>
          <a:latin typeface="+mn-lt"/>
          <a:ea typeface="+mn-ea"/>
          <a:cs typeface="+mn-cs"/>
        </a:defRPr>
      </a:lvl1pPr>
      <a:lvl2pPr marL="411480" indent="0" algn="l" defTabSz="914400" rtl="0" eaLnBrk="1" latinLnBrk="0" hangingPunct="1">
        <a:spcBef>
          <a:spcPct val="20000"/>
        </a:spcBef>
        <a:buClr>
          <a:schemeClr val="accent1"/>
        </a:buClr>
        <a:buFont typeface="Wingdings" pitchFamily="2" charset="2"/>
        <a:buNone/>
        <a:defRPr sz="2200" kern="1200">
          <a:solidFill>
            <a:schemeClr val="tx1">
              <a:lumMod val="85000"/>
              <a:lumOff val="15000"/>
            </a:schemeClr>
          </a:solidFill>
          <a:latin typeface="+mn-lt"/>
          <a:ea typeface="+mn-ea"/>
          <a:cs typeface="+mn-cs"/>
        </a:defRPr>
      </a:lvl2pPr>
      <a:lvl3pPr marL="777240" indent="0" algn="l" defTabSz="914400" rtl="0" eaLnBrk="1" latinLnBrk="0" hangingPunct="1">
        <a:spcBef>
          <a:spcPct val="20000"/>
        </a:spcBef>
        <a:buClr>
          <a:schemeClr val="accent1"/>
        </a:buClr>
        <a:buFont typeface="Wingdings" pitchFamily="2" charset="2"/>
        <a:buNone/>
        <a:defRPr sz="2000" kern="1200">
          <a:solidFill>
            <a:schemeClr val="tx1">
              <a:lumMod val="85000"/>
              <a:lumOff val="15000"/>
            </a:schemeClr>
          </a:solidFill>
          <a:latin typeface="+mn-lt"/>
          <a:ea typeface="+mn-ea"/>
          <a:cs typeface="+mn-cs"/>
        </a:defRPr>
      </a:lvl3pPr>
      <a:lvl4pPr marL="1188720" indent="0" algn="l" defTabSz="914400" rtl="0" eaLnBrk="1" latinLnBrk="0" hangingPunct="1">
        <a:spcBef>
          <a:spcPct val="20000"/>
        </a:spcBef>
        <a:buClr>
          <a:schemeClr val="accent1"/>
        </a:buClr>
        <a:buFont typeface="Wingdings" pitchFamily="2" charset="2"/>
        <a:buNone/>
        <a:defRPr sz="1800" kern="1200">
          <a:solidFill>
            <a:schemeClr val="tx1">
              <a:lumMod val="85000"/>
              <a:lumOff val="15000"/>
            </a:schemeClr>
          </a:solidFill>
          <a:latin typeface="+mn-lt"/>
          <a:ea typeface="+mn-ea"/>
          <a:cs typeface="+mn-cs"/>
        </a:defRPr>
      </a:lvl4pPr>
      <a:lvl5pPr marL="1508760" indent="0" algn="l" defTabSz="914400" rtl="0" eaLnBrk="1" latinLnBrk="0" hangingPunct="1">
        <a:spcBef>
          <a:spcPct val="20000"/>
        </a:spcBef>
        <a:buClr>
          <a:schemeClr val="accent1"/>
        </a:buClr>
        <a:buFont typeface="Wingdings" pitchFamily="2" charset="2"/>
        <a:buNone/>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T-General11.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0896194"/>
      </p:ext>
    </p:extLst>
  </p:cSld>
  <p:clrMap bg1="lt1" tx1="dk1" bg2="lt2" tx2="dk2" accent1="accent1" accent2="accent2" accent3="accent3" accent4="accent4" accent5="accent5" accent6="accent6" hlink="hlink" folHlink="folHlink"/>
  <p:sldLayoutIdLst>
    <p:sldLayoutId id="2147483801" r:id="rId1"/>
    <p:sldLayoutId id="2147483803" r:id="rId2"/>
    <p:sldLayoutId id="2147483804" r:id="rId3"/>
    <p:sldLayoutId id="2147483805" r:id="rId4"/>
    <p:sldLayoutId id="2147483806" r:id="rId5"/>
    <p:sldLayoutId id="2147483807" r:id="rId6"/>
    <p:sldLayoutId id="2147483808" r:id="rId7"/>
    <p:sldLayoutId id="2147483809" r:id="rId8"/>
    <p:sldLayoutId id="2147483802"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Philosophy Statements</a:t>
            </a:r>
          </a:p>
        </p:txBody>
      </p:sp>
      <p:sp>
        <p:nvSpPr>
          <p:cNvPr id="3" name="Subtitle 2"/>
          <p:cNvSpPr>
            <a:spLocks noGrp="1"/>
          </p:cNvSpPr>
          <p:nvPr>
            <p:ph type="subTitle" idx="1"/>
          </p:nvPr>
        </p:nvSpPr>
        <p:spPr/>
        <p:txBody>
          <a:bodyPr/>
          <a:lstStyle/>
          <a:p>
            <a:r>
              <a:rPr lang="en-US" dirty="0"/>
              <a:t>AAAL Job Market Webinar</a:t>
            </a:r>
          </a:p>
          <a:p>
            <a:r>
              <a:rPr lang="en-US" dirty="0"/>
              <a:t>30 Sept. 2018</a:t>
            </a:r>
          </a:p>
          <a:p>
            <a:r>
              <a:rPr lang="en-US" dirty="0"/>
              <a:t>Joshua M. Paiz, PhD</a:t>
            </a:r>
          </a:p>
        </p:txBody>
      </p:sp>
    </p:spTree>
    <p:extLst>
      <p:ext uri="{BB962C8B-B14F-4D97-AF65-F5344CB8AC3E}">
        <p14:creationId xmlns:p14="http://schemas.microsoft.com/office/powerpoint/2010/main" val="2747588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23CB9E-2039-3140-9F77-38ED11C3D132}"/>
              </a:ext>
            </a:extLst>
          </p:cNvPr>
          <p:cNvSpPr>
            <a:spLocks noGrp="1"/>
          </p:cNvSpPr>
          <p:nvPr>
            <p:ph idx="1"/>
          </p:nvPr>
        </p:nvSpPr>
        <p:spPr/>
        <p:txBody>
          <a:bodyPr/>
          <a:lstStyle/>
          <a:p>
            <a:pPr marL="342900" indent="-342900">
              <a:buFont typeface="Arial" panose="020B0604020202020204" pitchFamily="34" charset="0"/>
              <a:buChar char="•"/>
            </a:pPr>
            <a:r>
              <a:rPr lang="en-US" dirty="0"/>
              <a:t>Purpose &amp; Goals</a:t>
            </a:r>
          </a:p>
          <a:p>
            <a:pPr marL="342900" indent="-342900">
              <a:buFont typeface="Arial" panose="020B0604020202020204" pitchFamily="34" charset="0"/>
              <a:buChar char="•"/>
            </a:pPr>
            <a:r>
              <a:rPr lang="en-US" dirty="0"/>
              <a:t>Best Practices</a:t>
            </a:r>
          </a:p>
          <a:p>
            <a:pPr marL="342900" indent="-342900">
              <a:buFont typeface="Arial" panose="020B0604020202020204" pitchFamily="34" charset="0"/>
              <a:buChar char="•"/>
            </a:pPr>
            <a:r>
              <a:rPr lang="en-US" dirty="0"/>
              <a:t>Administrative and Diversity Statements</a:t>
            </a:r>
          </a:p>
        </p:txBody>
      </p:sp>
      <p:sp>
        <p:nvSpPr>
          <p:cNvPr id="3" name="Title 2">
            <a:extLst>
              <a:ext uri="{FF2B5EF4-FFF2-40B4-BE49-F238E27FC236}">
                <a16:creationId xmlns:a16="http://schemas.microsoft.com/office/drawing/2014/main" id="{ECE277D3-BE07-3547-B206-D2C01DC1D47F}"/>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2481060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B94FA0-8349-D746-AB9A-5FBB0A9662EC}"/>
              </a:ext>
            </a:extLst>
          </p:cNvPr>
          <p:cNvSpPr>
            <a:spLocks noGrp="1"/>
          </p:cNvSpPr>
          <p:nvPr>
            <p:ph type="title"/>
          </p:nvPr>
        </p:nvSpPr>
        <p:spPr/>
        <p:txBody>
          <a:bodyPr/>
          <a:lstStyle/>
          <a:p>
            <a:r>
              <a:rPr lang="en-US" dirty="0"/>
              <a:t>Purposes &amp; Goals of Philosophy Statements</a:t>
            </a:r>
          </a:p>
        </p:txBody>
      </p:sp>
      <p:sp>
        <p:nvSpPr>
          <p:cNvPr id="4" name="Content Placeholder 3">
            <a:extLst>
              <a:ext uri="{FF2B5EF4-FFF2-40B4-BE49-F238E27FC236}">
                <a16:creationId xmlns:a16="http://schemas.microsoft.com/office/drawing/2014/main" id="{B297A39B-52D0-0744-8ED5-D5DB4FE6E46F}"/>
              </a:ext>
            </a:extLst>
          </p:cNvPr>
          <p:cNvSpPr>
            <a:spLocks noGrp="1"/>
          </p:cNvSpPr>
          <p:nvPr>
            <p:ph sz="quarter" idx="13"/>
          </p:nvPr>
        </p:nvSpPr>
        <p:spPr>
          <a:xfrm>
            <a:off x="685800" y="1944872"/>
            <a:ext cx="3803904" cy="3434474"/>
          </a:xfrm>
        </p:spPr>
        <p:txBody>
          <a:bodyPr/>
          <a:lstStyle/>
          <a:p>
            <a:r>
              <a:rPr lang="en-US" dirty="0"/>
              <a:t>Purposes</a:t>
            </a:r>
          </a:p>
          <a:p>
            <a:pPr marL="342900" indent="-342900">
              <a:buFont typeface="Arial" panose="020B0604020202020204" pitchFamily="34" charset="0"/>
              <a:buChar char="•"/>
            </a:pPr>
            <a:r>
              <a:rPr lang="en-US" dirty="0"/>
              <a:t>Provide a “polaroid” of what it’s like to learn from or be led by you. </a:t>
            </a:r>
          </a:p>
          <a:p>
            <a:pPr marL="342900" indent="-342900">
              <a:buFont typeface="Arial" panose="020B0604020202020204" pitchFamily="34" charset="0"/>
              <a:buChar char="•"/>
            </a:pPr>
            <a:r>
              <a:rPr lang="en-US" dirty="0"/>
              <a:t>Outline your theoretical &amp; practical orientation to teaching, leadership, or diversity, equity, &amp; inclusion.</a:t>
            </a:r>
          </a:p>
        </p:txBody>
      </p:sp>
      <p:sp>
        <p:nvSpPr>
          <p:cNvPr id="5" name="Content Placeholder 4">
            <a:extLst>
              <a:ext uri="{FF2B5EF4-FFF2-40B4-BE49-F238E27FC236}">
                <a16:creationId xmlns:a16="http://schemas.microsoft.com/office/drawing/2014/main" id="{37599F33-DEA3-D24F-BA2D-FB1FC2427BAB}"/>
              </a:ext>
            </a:extLst>
          </p:cNvPr>
          <p:cNvSpPr>
            <a:spLocks noGrp="1"/>
          </p:cNvSpPr>
          <p:nvPr>
            <p:ph sz="quarter" idx="14"/>
          </p:nvPr>
        </p:nvSpPr>
        <p:spPr>
          <a:xfrm>
            <a:off x="4645151" y="1954811"/>
            <a:ext cx="3803904" cy="3434474"/>
          </a:xfrm>
        </p:spPr>
        <p:txBody>
          <a:bodyPr>
            <a:normAutofit/>
          </a:bodyPr>
          <a:lstStyle/>
          <a:p>
            <a:r>
              <a:rPr lang="en-US" dirty="0"/>
              <a:t>Goals</a:t>
            </a:r>
          </a:p>
          <a:p>
            <a:pPr marL="342900" indent="-342900">
              <a:buFont typeface="Arial" panose="020B0604020202020204" pitchFamily="34" charset="0"/>
              <a:buChar char="•"/>
            </a:pPr>
            <a:r>
              <a:rPr lang="en-US" dirty="0"/>
              <a:t>Extend the CV/Cover Letter.</a:t>
            </a:r>
          </a:p>
          <a:p>
            <a:pPr marL="342900" indent="-342900">
              <a:buFont typeface="Arial" panose="020B0604020202020204" pitchFamily="34" charset="0"/>
              <a:buChar char="•"/>
            </a:pPr>
            <a:r>
              <a:rPr lang="en-US" dirty="0"/>
              <a:t>Ground practice in an accessible manner.</a:t>
            </a:r>
          </a:p>
          <a:p>
            <a:pPr marL="342900" indent="-342900">
              <a:buFont typeface="Arial" panose="020B0604020202020204" pitchFamily="34" charset="0"/>
              <a:buChar char="•"/>
            </a:pPr>
            <a:r>
              <a:rPr lang="en-US" dirty="0"/>
              <a:t>Shows what teacher/student, or administrator/faculty interactions will look like.</a:t>
            </a:r>
          </a:p>
          <a:p>
            <a:pPr marL="342900" indent="-342900">
              <a:buFont typeface="Arial" panose="020B0604020202020204" pitchFamily="34" charset="0"/>
              <a:buChar char="•"/>
            </a:pPr>
            <a:r>
              <a:rPr lang="en-US" dirty="0"/>
              <a:t>Highlights dedication to continued development.</a:t>
            </a:r>
          </a:p>
        </p:txBody>
      </p:sp>
    </p:spTree>
    <p:extLst>
      <p:ext uri="{BB962C8B-B14F-4D97-AF65-F5344CB8AC3E}">
        <p14:creationId xmlns:p14="http://schemas.microsoft.com/office/powerpoint/2010/main" val="654115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488159-A26E-DA46-AE5F-5679F003E2DD}"/>
              </a:ext>
            </a:extLst>
          </p:cNvPr>
          <p:cNvSpPr>
            <a:spLocks noGrp="1"/>
          </p:cNvSpPr>
          <p:nvPr>
            <p:ph idx="1"/>
          </p:nvPr>
        </p:nvSpPr>
        <p:spPr/>
        <p:txBody>
          <a:bodyPr/>
          <a:lstStyle/>
          <a:p>
            <a:pPr marL="342900" indent="-342900">
              <a:buFont typeface="Arial" panose="020B0604020202020204" pitchFamily="34" charset="0"/>
              <a:buChar char="•"/>
            </a:pPr>
            <a:r>
              <a:rPr lang="en-US" dirty="0"/>
              <a:t>Bring the CV and Cover Letter to life by using this space to bring your teaching/administrative practice to life with concrete examples. </a:t>
            </a:r>
          </a:p>
          <a:p>
            <a:pPr marL="342900" indent="-342900">
              <a:buFont typeface="Arial" panose="020B0604020202020204" pitchFamily="34" charset="0"/>
              <a:buChar char="•"/>
            </a:pPr>
            <a:r>
              <a:rPr lang="en-US" dirty="0"/>
              <a:t>Show the reader your views of teaching/learning, administration/leadership through concrete examples—don’t talk in the abstract.</a:t>
            </a:r>
          </a:p>
          <a:p>
            <a:pPr marL="342900" indent="-342900">
              <a:buFont typeface="Arial" panose="020B0604020202020204" pitchFamily="34" charset="0"/>
              <a:buChar char="•"/>
            </a:pPr>
            <a:r>
              <a:rPr lang="en-US" dirty="0"/>
              <a:t>Underscore a plan for continued professional development/mentorship.</a:t>
            </a:r>
          </a:p>
        </p:txBody>
      </p:sp>
      <p:sp>
        <p:nvSpPr>
          <p:cNvPr id="3" name="Title 2">
            <a:extLst>
              <a:ext uri="{FF2B5EF4-FFF2-40B4-BE49-F238E27FC236}">
                <a16:creationId xmlns:a16="http://schemas.microsoft.com/office/drawing/2014/main" id="{98B53CF8-C3B4-4143-B5CA-3D4D84E8FEE1}"/>
              </a:ext>
            </a:extLst>
          </p:cNvPr>
          <p:cNvSpPr>
            <a:spLocks noGrp="1"/>
          </p:cNvSpPr>
          <p:nvPr>
            <p:ph type="title"/>
          </p:nvPr>
        </p:nvSpPr>
        <p:spPr/>
        <p:txBody>
          <a:bodyPr/>
          <a:lstStyle/>
          <a:p>
            <a:r>
              <a:rPr lang="en-US" dirty="0"/>
              <a:t>Best Practices</a:t>
            </a:r>
          </a:p>
        </p:txBody>
      </p:sp>
    </p:spTree>
    <p:extLst>
      <p:ext uri="{BB962C8B-B14F-4D97-AF65-F5344CB8AC3E}">
        <p14:creationId xmlns:p14="http://schemas.microsoft.com/office/powerpoint/2010/main" val="326140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664176-8E7E-4243-B952-C80DA9E74996}"/>
              </a:ext>
            </a:extLst>
          </p:cNvPr>
          <p:cNvSpPr>
            <a:spLocks noGrp="1"/>
          </p:cNvSpPr>
          <p:nvPr>
            <p:ph idx="1"/>
          </p:nvPr>
        </p:nvSpPr>
        <p:spPr/>
        <p:txBody>
          <a:bodyPr/>
          <a:lstStyle/>
          <a:p>
            <a:pPr marL="342900" indent="-342900">
              <a:buFont typeface="Arial" panose="020B0604020202020204" pitchFamily="34" charset="0"/>
              <a:buChar char="•"/>
            </a:pPr>
            <a:r>
              <a:rPr lang="en-US" dirty="0"/>
              <a:t>Maintain a humble, approachable, human tone throughout. </a:t>
            </a:r>
          </a:p>
          <a:p>
            <a:pPr marL="342900" indent="-342900">
              <a:buFont typeface="Arial" panose="020B0604020202020204" pitchFamily="34" charset="0"/>
              <a:buChar char="•"/>
            </a:pPr>
            <a:r>
              <a:rPr lang="en-US" dirty="0"/>
              <a:t>Avoid, or at least clearly explain, any discipline-specific jargon to the reader. </a:t>
            </a:r>
          </a:p>
          <a:p>
            <a:pPr marL="342900" indent="-342900">
              <a:buFont typeface="Arial" panose="020B0604020202020204" pitchFamily="34" charset="0"/>
              <a:buChar char="•"/>
            </a:pPr>
            <a:r>
              <a:rPr lang="en-US" dirty="0"/>
              <a:t>Don’t assume (a) that the reader shares a disciplinary background with your or (b) that they will share your particular theoretical orientation. </a:t>
            </a:r>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DB12ACFF-BB46-864A-9BDE-11E05E9272B4}"/>
              </a:ext>
            </a:extLst>
          </p:cNvPr>
          <p:cNvSpPr>
            <a:spLocks noGrp="1"/>
          </p:cNvSpPr>
          <p:nvPr>
            <p:ph type="title"/>
          </p:nvPr>
        </p:nvSpPr>
        <p:spPr/>
        <p:txBody>
          <a:bodyPr/>
          <a:lstStyle/>
          <a:p>
            <a:r>
              <a:rPr lang="en-US" dirty="0"/>
              <a:t>Best Practices (Cont.)</a:t>
            </a:r>
          </a:p>
        </p:txBody>
      </p:sp>
    </p:spTree>
    <p:extLst>
      <p:ext uri="{BB962C8B-B14F-4D97-AF65-F5344CB8AC3E}">
        <p14:creationId xmlns:p14="http://schemas.microsoft.com/office/powerpoint/2010/main" val="3930002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C82CE8-F544-B64F-B0FF-56BF00C7559F}"/>
              </a:ext>
            </a:extLst>
          </p:cNvPr>
          <p:cNvSpPr>
            <a:spLocks noGrp="1"/>
          </p:cNvSpPr>
          <p:nvPr>
            <p:ph idx="1"/>
          </p:nvPr>
        </p:nvSpPr>
        <p:spPr/>
        <p:txBody>
          <a:bodyPr/>
          <a:lstStyle/>
          <a:p>
            <a:r>
              <a:rPr lang="en-US" dirty="0"/>
              <a:t>Philosophy statements are an argument, “I am an effective educator, administrator, advocate, etc. Here’s what I do [evidence] and here’s how it supports learning, scaffolds success of the faculty that report to me, creates opportunity for students from underrepresented backgrounds [evidence].</a:t>
            </a:r>
          </a:p>
        </p:txBody>
      </p:sp>
      <p:sp>
        <p:nvSpPr>
          <p:cNvPr id="3" name="Title 2">
            <a:extLst>
              <a:ext uri="{FF2B5EF4-FFF2-40B4-BE49-F238E27FC236}">
                <a16:creationId xmlns:a16="http://schemas.microsoft.com/office/drawing/2014/main" id="{B1B88982-B67D-824E-AEBC-ABC80E5E2007}"/>
              </a:ext>
            </a:extLst>
          </p:cNvPr>
          <p:cNvSpPr>
            <a:spLocks noGrp="1"/>
          </p:cNvSpPr>
          <p:nvPr>
            <p:ph type="title"/>
          </p:nvPr>
        </p:nvSpPr>
        <p:spPr/>
        <p:txBody>
          <a:bodyPr/>
          <a:lstStyle/>
          <a:p>
            <a:r>
              <a:rPr lang="en-US" dirty="0"/>
              <a:t>Remember…</a:t>
            </a:r>
          </a:p>
        </p:txBody>
      </p:sp>
    </p:spTree>
    <p:extLst>
      <p:ext uri="{BB962C8B-B14F-4D97-AF65-F5344CB8AC3E}">
        <p14:creationId xmlns:p14="http://schemas.microsoft.com/office/powerpoint/2010/main" val="3851266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89405F-93C2-DC4A-80B0-A68DE8FDAAE0}"/>
              </a:ext>
            </a:extLst>
          </p:cNvPr>
          <p:cNvSpPr>
            <a:spLocks noGrp="1"/>
          </p:cNvSpPr>
          <p:nvPr>
            <p:ph idx="1"/>
          </p:nvPr>
        </p:nvSpPr>
        <p:spPr>
          <a:xfrm>
            <a:off x="699247" y="1811746"/>
            <a:ext cx="7745505" cy="3170264"/>
          </a:xfrm>
        </p:spPr>
        <p:txBody>
          <a:bodyPr/>
          <a:lstStyle/>
          <a:p>
            <a:r>
              <a:rPr lang="en-US" b="1" dirty="0"/>
              <a:t>The Statement of Administration Philosophy</a:t>
            </a:r>
          </a:p>
          <a:p>
            <a:pPr marL="342900" indent="-342900">
              <a:buFont typeface="Arial" panose="020B0604020202020204" pitchFamily="34" charset="0"/>
              <a:buChar char="•"/>
            </a:pPr>
            <a:r>
              <a:rPr lang="en-US" dirty="0"/>
              <a:t>Focused on how you lead and create the conditions for faculty to be successful and for programs to achieve their goals. </a:t>
            </a:r>
          </a:p>
          <a:p>
            <a:r>
              <a:rPr lang="en-US" b="1" dirty="0"/>
              <a:t>The Diversity, Equity, and Inclusion Statement</a:t>
            </a:r>
          </a:p>
          <a:p>
            <a:pPr marL="342900" indent="-342900">
              <a:buFont typeface="Arial" panose="020B0604020202020204" pitchFamily="34" charset="0"/>
              <a:buChar char="•"/>
            </a:pPr>
            <a:r>
              <a:rPr lang="en-US" dirty="0"/>
              <a:t>Focused on how you work to advocate for students from underrepresented contexts in an ethical manner with an eye towards helping the institution become more equitable and inclusive of diverse populations.</a:t>
            </a:r>
          </a:p>
        </p:txBody>
      </p:sp>
      <p:sp>
        <p:nvSpPr>
          <p:cNvPr id="3" name="Title 2">
            <a:extLst>
              <a:ext uri="{FF2B5EF4-FFF2-40B4-BE49-F238E27FC236}">
                <a16:creationId xmlns:a16="http://schemas.microsoft.com/office/drawing/2014/main" id="{7042EC9B-7B3A-4A4A-BD1E-CDD316491B58}"/>
              </a:ext>
            </a:extLst>
          </p:cNvPr>
          <p:cNvSpPr>
            <a:spLocks noGrp="1"/>
          </p:cNvSpPr>
          <p:nvPr>
            <p:ph type="title"/>
          </p:nvPr>
        </p:nvSpPr>
        <p:spPr/>
        <p:txBody>
          <a:bodyPr/>
          <a:lstStyle/>
          <a:p>
            <a:r>
              <a:rPr lang="en-US" dirty="0"/>
              <a:t>Alternative Philosophies</a:t>
            </a:r>
          </a:p>
        </p:txBody>
      </p:sp>
    </p:spTree>
    <p:extLst>
      <p:ext uri="{BB962C8B-B14F-4D97-AF65-F5344CB8AC3E}">
        <p14:creationId xmlns:p14="http://schemas.microsoft.com/office/powerpoint/2010/main" val="79600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7742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W Photo - Final">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GW Photo - Final</Template>
  <TotalTime>26</TotalTime>
  <Words>347</Words>
  <Application>Microsoft Macintosh PowerPoint</Application>
  <PresentationFormat>On-screen Show (4:3)</PresentationFormat>
  <Paragraphs>32</Paragraphs>
  <Slides>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Book Antiqua</vt:lpstr>
      <vt:lpstr>Wingdings</vt:lpstr>
      <vt:lpstr>GW Photo - Final</vt:lpstr>
      <vt:lpstr>Custom Design</vt:lpstr>
      <vt:lpstr>Philosophy Statements</vt:lpstr>
      <vt:lpstr>Overview</vt:lpstr>
      <vt:lpstr>Purposes &amp; Goals of Philosophy Statements</vt:lpstr>
      <vt:lpstr>Best Practices</vt:lpstr>
      <vt:lpstr>Best Practices (Cont.)</vt:lpstr>
      <vt:lpstr>Remember…</vt:lpstr>
      <vt:lpstr>Alternative Philosophies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Philosophy Documents</dc:title>
  <dc:creator>Joshua Paiz</dc:creator>
  <cp:lastModifiedBy>Joshua Paiz</cp:lastModifiedBy>
  <cp:revision>5</cp:revision>
  <dcterms:created xsi:type="dcterms:W3CDTF">2018-09-28T11:28:59Z</dcterms:created>
  <dcterms:modified xsi:type="dcterms:W3CDTF">2018-09-28T19:56:53Z</dcterms:modified>
</cp:coreProperties>
</file>